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8A141-7773-40EE-BCC1-CFF112E367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4612" y="2408238"/>
            <a:ext cx="8791575" cy="2387600"/>
          </a:xfrm>
        </p:spPr>
        <p:txBody>
          <a:bodyPr/>
          <a:lstStyle/>
          <a:p>
            <a:r>
              <a:rPr lang="en-PH" dirty="0"/>
              <a:t>Hangman inspired game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238D43-1964-4651-A3DC-395C282D1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999" y="1887752"/>
            <a:ext cx="6400000" cy="1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832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57264-0A44-4114-A584-F3FAAB7F7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501420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en-US" sz="2800" b="0" i="0" dirty="0">
                <a:effectLst/>
                <a:latin typeface="Helvetica Neue"/>
              </a:rPr>
              <a:t>This game is inspired by the classic letter guessing game called Hangman..</a:t>
            </a:r>
            <a:endParaRPr lang="en-PH" sz="28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7F6B04A-BADE-4500-BD28-8DB265ED2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2658" y="326232"/>
            <a:ext cx="6296376" cy="3541712"/>
          </a:xfrm>
        </p:spPr>
      </p:pic>
    </p:spTree>
    <p:extLst>
      <p:ext uri="{BB962C8B-B14F-4D97-AF65-F5344CB8AC3E}">
        <p14:creationId xmlns:p14="http://schemas.microsoft.com/office/powerpoint/2010/main" val="294195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956A5-075E-4349-A47F-E8E9407EA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680301"/>
            <a:ext cx="9905998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0" i="0" dirty="0">
                <a:effectLst/>
                <a:latin typeface="Helvetica Neue"/>
              </a:rPr>
              <a:t>You are shown a set of blank letters that match a word based on a category and you have to guess what these letters are to reveal the hidden word</a:t>
            </a:r>
            <a:endParaRPr lang="en-PH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A582258-CE99-4A90-AB28-9494CA1B6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327" y="2554288"/>
            <a:ext cx="6835346" cy="384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673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9361A-2B46-41B5-AD27-A0CD7F13F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908976"/>
            <a:ext cx="9905998" cy="1478570"/>
          </a:xfrm>
        </p:spPr>
        <p:txBody>
          <a:bodyPr/>
          <a:lstStyle/>
          <a:p>
            <a:pPr algn="ctr"/>
            <a:r>
              <a:rPr lang="en-US" b="0" i="0" dirty="0">
                <a:effectLst/>
                <a:latin typeface="Helvetica Neue"/>
              </a:rPr>
              <a:t>You guess by picking letters from those displayed at the bottom</a:t>
            </a:r>
            <a:endParaRPr lang="en-PH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3D15F5-A996-4DC8-9CFE-E12F6CCC4A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74" t="63424" r="7466" b="5945"/>
          <a:stretch/>
        </p:blipFill>
        <p:spPr>
          <a:xfrm>
            <a:off x="794951" y="1470454"/>
            <a:ext cx="10602097" cy="21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283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27FD61-3A0F-4C53-B85C-704B8C4893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7042" t="55407" r="7847" b="27497"/>
          <a:stretch/>
        </p:blipFill>
        <p:spPr>
          <a:xfrm>
            <a:off x="8852029" y="3398752"/>
            <a:ext cx="1836566" cy="1168726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A304DCF-7CDC-496C-A444-434229FC8E46}"/>
              </a:ext>
            </a:extLst>
          </p:cNvPr>
          <p:cNvSpPr txBox="1">
            <a:spLocks/>
          </p:cNvSpPr>
          <p:nvPr/>
        </p:nvSpPr>
        <p:spPr>
          <a:xfrm>
            <a:off x="1627209" y="4747330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 Neue"/>
              </a:rPr>
              <a:t>One hint is given for every word.</a:t>
            </a:r>
            <a:endParaRPr lang="en-PH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BF5072-F94B-4C24-A91B-FADB57ADBE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06" t="6632" r="28243" b="52336"/>
          <a:stretch/>
        </p:blipFill>
        <p:spPr>
          <a:xfrm>
            <a:off x="1439981" y="729049"/>
            <a:ext cx="6925544" cy="386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423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49AB5-9B94-4FBC-BC83-108B0E016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0" i="0" dirty="0">
                <a:effectLst/>
                <a:latin typeface="Helvetica Neue"/>
              </a:rPr>
              <a:t>If you pick a letter that is in the word, that letter is revealed from the blank letters</a:t>
            </a:r>
            <a:endParaRPr lang="en-P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1B91E5-4A36-4481-A42A-ABAE87AC6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6225" y="2249488"/>
            <a:ext cx="6296376" cy="3541712"/>
          </a:xfrm>
        </p:spPr>
      </p:pic>
    </p:spTree>
    <p:extLst>
      <p:ext uri="{BB962C8B-B14F-4D97-AF65-F5344CB8AC3E}">
        <p14:creationId xmlns:p14="http://schemas.microsoft.com/office/powerpoint/2010/main" val="3396007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18F10-DB4B-4967-B456-9C21710F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853" y="5157565"/>
            <a:ext cx="9905998" cy="1478570"/>
          </a:xfrm>
        </p:spPr>
        <p:txBody>
          <a:bodyPr>
            <a:normAutofit fontScale="90000"/>
          </a:bodyPr>
          <a:lstStyle/>
          <a:p>
            <a:pPr algn="ctr" rtl="0"/>
            <a:r>
              <a:rPr lang="en-US" b="0" i="0" dirty="0">
                <a:effectLst/>
                <a:latin typeface="Helvetica Neue"/>
              </a:rPr>
              <a:t>With each wrong letter guess, the balloons pop one by one and player’s life will get deduction for each lost balloon </a:t>
            </a:r>
            <a:br>
              <a:rPr lang="en-US" b="0" i="0" dirty="0">
                <a:effectLst/>
                <a:latin typeface="Helvetica Neue"/>
              </a:rPr>
            </a:br>
            <a:endParaRPr lang="en-P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6E372C-735A-4BEE-8F3D-FB96332B97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6926" y="384719"/>
            <a:ext cx="7358143" cy="4138956"/>
          </a:xfrm>
        </p:spPr>
      </p:pic>
    </p:spTree>
    <p:extLst>
      <p:ext uri="{BB962C8B-B14F-4D97-AF65-F5344CB8AC3E}">
        <p14:creationId xmlns:p14="http://schemas.microsoft.com/office/powerpoint/2010/main" val="4105730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8E1C7-49A5-4CF8-A0B2-1F11753D9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20810"/>
            <a:ext cx="9905998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Helvetica Neue"/>
              </a:rPr>
              <a:t>Losing all the balloons</a:t>
            </a:r>
            <a:r>
              <a:rPr lang="en-US" b="0" i="0" dirty="0">
                <a:effectLst/>
                <a:latin typeface="Helvetica Neue"/>
              </a:rPr>
              <a:t> makes the player slowly fall into the lava</a:t>
            </a:r>
            <a:br>
              <a:rPr lang="en-US" b="0" i="0" dirty="0">
                <a:effectLst/>
                <a:latin typeface="Helvetica Neue"/>
              </a:rPr>
            </a:br>
            <a:endParaRPr lang="en-P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74F7AD-B96C-4DA4-AD2E-8A074295E8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6443" y="1613985"/>
            <a:ext cx="8817438" cy="4959809"/>
          </a:xfrm>
        </p:spPr>
      </p:pic>
    </p:spTree>
    <p:extLst>
      <p:ext uri="{BB962C8B-B14F-4D97-AF65-F5344CB8AC3E}">
        <p14:creationId xmlns:p14="http://schemas.microsoft.com/office/powerpoint/2010/main" val="3697369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5FE13-5EBA-475C-9779-E43FD4403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772901-9BDB-47CB-8CF5-28709E67E3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848" y="207361"/>
            <a:ext cx="11454713" cy="6443277"/>
          </a:xfrm>
        </p:spPr>
      </p:pic>
    </p:spTree>
    <p:extLst>
      <p:ext uri="{BB962C8B-B14F-4D97-AF65-F5344CB8AC3E}">
        <p14:creationId xmlns:p14="http://schemas.microsoft.com/office/powerpoint/2010/main" val="27864513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141</TotalTime>
  <Words>120</Words>
  <Application>Microsoft Office PowerPoint</Application>
  <PresentationFormat>Widescreen</PresentationFormat>
  <Paragraphs>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Helvetica Neue</vt:lpstr>
      <vt:lpstr>Tw Cen MT</vt:lpstr>
      <vt:lpstr>Circuit</vt:lpstr>
      <vt:lpstr>Hangman inspired game</vt:lpstr>
      <vt:lpstr>This game is inspired by the classic letter guessing game called Hangman..</vt:lpstr>
      <vt:lpstr>You are shown a set of blank letters that match a word based on a category and you have to guess what these letters are to reveal the hidden word</vt:lpstr>
      <vt:lpstr>You guess by picking letters from those displayed at the bottom</vt:lpstr>
      <vt:lpstr>PowerPoint Presentation</vt:lpstr>
      <vt:lpstr>If you pick a letter that is in the word, that letter is revealed from the blank letters</vt:lpstr>
      <vt:lpstr>With each wrong letter guess, the balloons pop one by one and player’s life will get deduction for each lost balloon  </vt:lpstr>
      <vt:lpstr>Losing all the balloons makes the player slowly fall into the lava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Hangman inspired game</dc:title>
  <dc:creator>ranny</dc:creator>
  <cp:lastModifiedBy>ranny</cp:lastModifiedBy>
  <cp:revision>5</cp:revision>
  <dcterms:created xsi:type="dcterms:W3CDTF">2020-12-16T04:47:41Z</dcterms:created>
  <dcterms:modified xsi:type="dcterms:W3CDTF">2020-12-16T07:08:41Z</dcterms:modified>
</cp:coreProperties>
</file>

<file path=docProps/thumbnail.jpeg>
</file>